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2" d="100"/>
          <a:sy n="82" d="100"/>
        </p:scale>
        <p:origin x="17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800" b="0" dirty="0" err="1">
                <a:solidFill>
                  <a:srgbClr val="FF0000"/>
                </a:solidFill>
              </a:rPr>
              <a:t>Gráficos</a:t>
            </a:r>
            <a:endParaRPr lang="en-US" sz="1800" b="0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21940471565490086"/>
          <c:y val="3.75736929533173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57C-4CA6-8879-B641821B300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57C-4CA6-8879-B641821B300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57C-4CA6-8879-B641821B300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57C-4CA6-8879-B641821B300D}"/>
              </c:ext>
            </c:extLst>
          </c:dPt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57C-4CA6-8879-B641821B30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011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94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7426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1264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368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640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083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4750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69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3250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48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769975-DBA9-4E8F-85D8-BCDA6378A808}" type="datetimeFigureOut">
              <a:rPr lang="es-ES" smtClean="0"/>
              <a:t>16/07/2026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9D773B-9778-4AA4-9D5B-09E26ECAF0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195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n 23">
            <a:extLst>
              <a:ext uri="{FF2B5EF4-FFF2-40B4-BE49-F238E27FC236}">
                <a16:creationId xmlns:a16="http://schemas.microsoft.com/office/drawing/2014/main" id="{DA45A3A8-8E3C-9624-EBB8-AB4797A64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8A6469C9-2FEB-4D2F-623A-065767F32CCF}"/>
              </a:ext>
            </a:extLst>
          </p:cNvPr>
          <p:cNvCxnSpPr>
            <a:cxnSpLocks/>
          </p:cNvCxnSpPr>
          <p:nvPr/>
        </p:nvCxnSpPr>
        <p:spPr>
          <a:xfrm flipV="1">
            <a:off x="5859760" y="2566587"/>
            <a:ext cx="0" cy="4032126"/>
          </a:xfrm>
          <a:prstGeom prst="line">
            <a:avLst/>
          </a:prstGeom>
          <a:ln w="28575">
            <a:solidFill>
              <a:srgbClr val="00A0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E1A0735D-FEFD-278A-52F7-4ABA9EADB1AD}"/>
              </a:ext>
            </a:extLst>
          </p:cNvPr>
          <p:cNvSpPr txBox="1"/>
          <p:nvPr/>
        </p:nvSpPr>
        <p:spPr>
          <a:xfrm>
            <a:off x="611077" y="1096731"/>
            <a:ext cx="3004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00A0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Titulo del proyecto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DB5B99A-5776-7489-9F5D-879EF84313D7}"/>
              </a:ext>
            </a:extLst>
          </p:cNvPr>
          <p:cNvSpPr txBox="1"/>
          <p:nvPr/>
        </p:nvSpPr>
        <p:spPr>
          <a:xfrm>
            <a:off x="617795" y="1728300"/>
            <a:ext cx="4132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00A0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Justificación y Objetivos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27B89E2-3147-DB6C-04F8-2C5EE6600290}"/>
              </a:ext>
            </a:extLst>
          </p:cNvPr>
          <p:cNvSpPr/>
          <p:nvPr/>
        </p:nvSpPr>
        <p:spPr>
          <a:xfrm>
            <a:off x="617795" y="2023415"/>
            <a:ext cx="108935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eros, vitae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dolor. Integer tempus</a:t>
            </a: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0918D0B-0529-2B9B-D30D-3EE97DFF7722}"/>
              </a:ext>
            </a:extLst>
          </p:cNvPr>
          <p:cNvSpPr txBox="1"/>
          <p:nvPr/>
        </p:nvSpPr>
        <p:spPr>
          <a:xfrm>
            <a:off x="627039" y="1407114"/>
            <a:ext cx="4323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Centro y equipo responsable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4C1FCB2-9AAC-1102-F0E5-9940755F60AF}"/>
              </a:ext>
            </a:extLst>
          </p:cNvPr>
          <p:cNvSpPr txBox="1"/>
          <p:nvPr/>
        </p:nvSpPr>
        <p:spPr>
          <a:xfrm>
            <a:off x="617795" y="9890082"/>
            <a:ext cx="27931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00A0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de contacto: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7930B10-957A-266F-623C-657A603BB95B}"/>
              </a:ext>
            </a:extLst>
          </p:cNvPr>
          <p:cNvSpPr/>
          <p:nvPr/>
        </p:nvSpPr>
        <p:spPr>
          <a:xfrm>
            <a:off x="636294" y="10181491"/>
            <a:ext cx="41516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ipsum.</a:t>
            </a: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4AB3560-5570-6877-88F9-FCE012B5D1E7}"/>
              </a:ext>
            </a:extLst>
          </p:cNvPr>
          <p:cNvSpPr txBox="1"/>
          <p:nvPr/>
        </p:nvSpPr>
        <p:spPr>
          <a:xfrm>
            <a:off x="627039" y="2566588"/>
            <a:ext cx="27931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00A0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Descripción y Metodología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9C39640-D5D9-2F1F-D123-9BDA8066AE2A}"/>
              </a:ext>
            </a:extLst>
          </p:cNvPr>
          <p:cNvSpPr/>
          <p:nvPr/>
        </p:nvSpPr>
        <p:spPr>
          <a:xfrm>
            <a:off x="617795" y="2861608"/>
            <a:ext cx="512076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eros, vitae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dolor. Integer tempus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quam,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nunc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diam at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eros ipsum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Quisque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pulvinar</a:t>
            </a:r>
          </a:p>
          <a:p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CC5522E-C96E-79BE-62C3-5F1FC06B2625}"/>
              </a:ext>
            </a:extLst>
          </p:cNvPr>
          <p:cNvSpPr/>
          <p:nvPr/>
        </p:nvSpPr>
        <p:spPr>
          <a:xfrm>
            <a:off x="723360" y="4613749"/>
            <a:ext cx="4900159" cy="18729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Imágenes del proyecto 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952958A2-92CE-7C02-A89E-AF178E745D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5946299"/>
              </p:ext>
            </p:extLst>
          </p:nvPr>
        </p:nvGraphicFramePr>
        <p:xfrm>
          <a:off x="9530862" y="2536649"/>
          <a:ext cx="2996148" cy="2252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F1D67A08-CC39-88DB-CEDD-46F24DA4A110}"/>
              </a:ext>
            </a:extLst>
          </p:cNvPr>
          <p:cNvSpPr txBox="1"/>
          <p:nvPr/>
        </p:nvSpPr>
        <p:spPr>
          <a:xfrm>
            <a:off x="6096000" y="2566587"/>
            <a:ext cx="27931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00A0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impacto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45FACAE4-B576-6E7D-F0A9-60EBC457F614}"/>
              </a:ext>
            </a:extLst>
          </p:cNvPr>
          <p:cNvSpPr/>
          <p:nvPr/>
        </p:nvSpPr>
        <p:spPr>
          <a:xfrm>
            <a:off x="6096000" y="2874364"/>
            <a:ext cx="39260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eros, vitae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dolor. Integer tempus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quam,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D5D5993-5CCA-DCBA-3BC7-3590B3F4FEF0}"/>
              </a:ext>
            </a:extLst>
          </p:cNvPr>
          <p:cNvSpPr txBox="1"/>
          <p:nvPr/>
        </p:nvSpPr>
        <p:spPr>
          <a:xfrm>
            <a:off x="6096000" y="4413247"/>
            <a:ext cx="40210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00A0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 y continuidad o </a:t>
            </a:r>
            <a:r>
              <a:rPr lang="es-ES" sz="1400" b="1" dirty="0" err="1">
                <a:solidFill>
                  <a:srgbClr val="00A0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replicabilidad</a:t>
            </a:r>
            <a:endParaRPr lang="es-ES" sz="1400" b="1" dirty="0">
              <a:solidFill>
                <a:srgbClr val="00A0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6BF581B3-7367-EF41-916E-59F5FED8DE31}"/>
              </a:ext>
            </a:extLst>
          </p:cNvPr>
          <p:cNvSpPr/>
          <p:nvPr/>
        </p:nvSpPr>
        <p:spPr>
          <a:xfrm>
            <a:off x="6096000" y="4738462"/>
            <a:ext cx="58732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eros, vitae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1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libero, sit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dolor. Integer tempus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endParaRPr lang="es-E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07393769-3B9E-9B09-B52B-A3B48F94FC62}"/>
              </a:ext>
            </a:extLst>
          </p:cNvPr>
          <p:cNvSpPr/>
          <p:nvPr/>
        </p:nvSpPr>
        <p:spPr>
          <a:xfrm>
            <a:off x="9847388" y="5878460"/>
            <a:ext cx="1758460" cy="608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del centro</a:t>
            </a:r>
          </a:p>
        </p:txBody>
      </p:sp>
    </p:spTree>
    <p:extLst>
      <p:ext uri="{BB962C8B-B14F-4D97-AF65-F5344CB8AC3E}">
        <p14:creationId xmlns:p14="http://schemas.microsoft.com/office/powerpoint/2010/main" val="1526721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351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Garcia Valero</dc:creator>
  <cp:lastModifiedBy>Laura Garcia Valero</cp:lastModifiedBy>
  <cp:revision>1</cp:revision>
  <dcterms:created xsi:type="dcterms:W3CDTF">2026-07-16T11:18:37Z</dcterms:created>
  <dcterms:modified xsi:type="dcterms:W3CDTF">2026-07-16T11:29:52Z</dcterms:modified>
</cp:coreProperties>
</file>